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10943-9C9D-44CF-959D-6E3D12E18BF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68C6-DA32-427E-8322-EC22F8685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4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10943-9C9D-44CF-959D-6E3D12E18BF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68C6-DA32-427E-8322-EC22F8685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8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10943-9C9D-44CF-959D-6E3D12E18BF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68C6-DA32-427E-8322-EC22F8685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3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10943-9C9D-44CF-959D-6E3D12E18BF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68C6-DA32-427E-8322-EC22F8685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5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10943-9C9D-44CF-959D-6E3D12E18BF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68C6-DA32-427E-8322-EC22F8685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6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10943-9C9D-44CF-959D-6E3D12E18BF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68C6-DA32-427E-8322-EC22F8685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2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10943-9C9D-44CF-959D-6E3D12E18BF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68C6-DA32-427E-8322-EC22F8685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8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10943-9C9D-44CF-959D-6E3D12E18BF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68C6-DA32-427E-8322-EC22F8685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7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10943-9C9D-44CF-959D-6E3D12E18BF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68C6-DA32-427E-8322-EC22F8685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3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10943-9C9D-44CF-959D-6E3D12E18BF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68C6-DA32-427E-8322-EC22F8685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10943-9C9D-44CF-959D-6E3D12E18BF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468C6-DA32-427E-8322-EC22F8685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1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10943-9C9D-44CF-959D-6E3D12E18BF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468C6-DA32-427E-8322-EC22F8685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1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72705" y="142411"/>
            <a:ext cx="5899495" cy="5420189"/>
            <a:chOff x="272705" y="142411"/>
            <a:chExt cx="6416392" cy="636174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024" y="210493"/>
              <a:ext cx="3255264" cy="3172787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705" y="3344907"/>
              <a:ext cx="3241548" cy="315925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05200" y="228599"/>
              <a:ext cx="3183897" cy="6246031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H="1">
              <a:off x="3514253" y="142411"/>
              <a:ext cx="42035" cy="6332220"/>
            </a:xfrm>
            <a:prstGeom prst="line">
              <a:avLst/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1" idx="3"/>
            </p:cNvCxnSpPr>
            <p:nvPr/>
          </p:nvCxnSpPr>
          <p:spPr>
            <a:xfrm flipH="1" flipV="1">
              <a:off x="272707" y="3344907"/>
              <a:ext cx="6416390" cy="6708"/>
            </a:xfrm>
            <a:prstGeom prst="line">
              <a:avLst/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298743" y="5715000"/>
            <a:ext cx="8540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Figures for measuring trunk diameter (DBH).  Note, for measurement on slopes, DBH is taken on the uphill side.  Source:  CTLA Guide for Plant Appraisal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Grabosky</dc:creator>
  <cp:lastModifiedBy>Jason Grabosky</cp:lastModifiedBy>
  <cp:revision>2</cp:revision>
  <cp:lastPrinted>2014-10-21T12:56:10Z</cp:lastPrinted>
  <dcterms:created xsi:type="dcterms:W3CDTF">2014-10-21T12:48:35Z</dcterms:created>
  <dcterms:modified xsi:type="dcterms:W3CDTF">2014-10-21T21:11:08Z</dcterms:modified>
</cp:coreProperties>
</file>