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63" r:id="rId5"/>
    <p:sldId id="264" r:id="rId6"/>
    <p:sldId id="260" r:id="rId7"/>
    <p:sldId id="257" r:id="rId8"/>
    <p:sldId id="265" r:id="rId9"/>
    <p:sldId id="258" r:id="rId10"/>
    <p:sldId id="266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507B9F-CE3B-4686-B5AE-E13609CF04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536170D-3E4A-4180-8A77-7AF63C104B7F}" type="datetimeFigureOut">
              <a:rPr lang="en-US" smtClean="0"/>
              <a:t>10/23/2014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Demonstrate, Practice, Discuss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 inventory plan for your municipality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657600" cy="4450080"/>
          </a:xfrm>
        </p:spPr>
        <p:txBody>
          <a:bodyPr>
            <a:normAutofit fontScale="92500"/>
          </a:bodyPr>
          <a:lstStyle/>
          <a:p>
            <a:r>
              <a:rPr lang="en-US" dirty="0"/>
              <a:t>What questions do you want to answer?</a:t>
            </a:r>
          </a:p>
          <a:p>
            <a:r>
              <a:rPr lang="en-US" dirty="0" smtClean="0"/>
              <a:t>What type of inventory?</a:t>
            </a:r>
          </a:p>
          <a:p>
            <a:r>
              <a:rPr lang="en-US" dirty="0"/>
              <a:t>How will the data be used?</a:t>
            </a:r>
          </a:p>
          <a:p>
            <a:r>
              <a:rPr lang="en-US" dirty="0" smtClean="0"/>
              <a:t>Who will collect the data?</a:t>
            </a:r>
          </a:p>
          <a:p>
            <a:r>
              <a:rPr lang="en-US" dirty="0" smtClean="0"/>
              <a:t>What data will be collected?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76400"/>
            <a:ext cx="3657600" cy="4450080"/>
          </a:xfrm>
        </p:spPr>
        <p:txBody>
          <a:bodyPr>
            <a:normAutofit fontScale="92500"/>
          </a:bodyPr>
          <a:lstStyle/>
          <a:p>
            <a:r>
              <a:rPr lang="en-US" dirty="0"/>
              <a:t>How will data be collected?</a:t>
            </a:r>
          </a:p>
          <a:p>
            <a:r>
              <a:rPr lang="en-US" dirty="0"/>
              <a:t>What problems will you anticipate?</a:t>
            </a:r>
          </a:p>
          <a:p>
            <a:r>
              <a:rPr lang="en-US" dirty="0" smtClean="0"/>
              <a:t>How </a:t>
            </a:r>
            <a:r>
              <a:rPr lang="en-US" dirty="0"/>
              <a:t>will you prevent the anticipated problems?</a:t>
            </a:r>
          </a:p>
          <a:p>
            <a:r>
              <a:rPr lang="en-US" dirty="0" smtClean="0"/>
              <a:t>Who will you share your data with?</a:t>
            </a:r>
          </a:p>
          <a:p>
            <a:r>
              <a:rPr lang="en-US" dirty="0" smtClean="0"/>
              <a:t>What will you do next?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 prepared to share and discuss tomorrow!</a:t>
            </a:r>
            <a:endParaRPr lang="en-US" sz="39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outside…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Everyone</a:t>
            </a:r>
          </a:p>
          <a:p>
            <a:pPr lvl="1"/>
            <a:r>
              <a:rPr lang="en-US" dirty="0" smtClean="0"/>
              <a:t>Clipboard, paper, pencil</a:t>
            </a:r>
          </a:p>
          <a:p>
            <a:pPr lvl="1"/>
            <a:r>
              <a:rPr lang="en-US" dirty="0" smtClean="0"/>
              <a:t>Friday data sheet</a:t>
            </a:r>
          </a:p>
          <a:p>
            <a:pPr lvl="1"/>
            <a:r>
              <a:rPr lang="en-US" dirty="0" smtClean="0"/>
              <a:t>Inventory codes sheet</a:t>
            </a:r>
          </a:p>
          <a:p>
            <a:r>
              <a:rPr lang="en-US" dirty="0" smtClean="0"/>
              <a:t>Team Leader</a:t>
            </a:r>
          </a:p>
          <a:p>
            <a:pPr lvl="1"/>
            <a:r>
              <a:rPr lang="en-US" dirty="0" smtClean="0"/>
              <a:t>Who’s the lucky one…</a:t>
            </a:r>
          </a:p>
          <a:p>
            <a:r>
              <a:rPr lang="en-US" dirty="0" smtClean="0"/>
              <a:t>Team Folder</a:t>
            </a:r>
          </a:p>
          <a:p>
            <a:pPr lvl="1"/>
            <a:r>
              <a:rPr lang="en-US" dirty="0" smtClean="0"/>
              <a:t>Map by color group</a:t>
            </a:r>
          </a:p>
          <a:p>
            <a:r>
              <a:rPr lang="en-US" dirty="0" smtClean="0"/>
              <a:t>Team Equipment</a:t>
            </a:r>
          </a:p>
          <a:p>
            <a:pPr lvl="1"/>
            <a:r>
              <a:rPr lang="en-US" dirty="0"/>
              <a:t>Diameter </a:t>
            </a:r>
            <a:r>
              <a:rPr lang="en-US" dirty="0" smtClean="0"/>
              <a:t>Tape</a:t>
            </a:r>
          </a:p>
          <a:p>
            <a:pPr lvl="1"/>
            <a:r>
              <a:rPr lang="en-US" dirty="0" smtClean="0"/>
              <a:t>Biltmore</a:t>
            </a:r>
          </a:p>
          <a:p>
            <a:pPr lvl="1"/>
            <a:r>
              <a:rPr lang="en-US" dirty="0" smtClean="0"/>
              <a:t>Diameter </a:t>
            </a:r>
            <a:r>
              <a:rPr lang="en-US" dirty="0"/>
              <a:t>“string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Team Alliances</a:t>
            </a:r>
            <a:r>
              <a:rPr lang="en-US" dirty="0" smtClean="0"/>
              <a:t>!</a:t>
            </a:r>
          </a:p>
          <a:p>
            <a:pPr marL="114300" indent="0">
              <a:buNone/>
            </a:pPr>
            <a:endParaRPr lang="en-US" dirty="0"/>
          </a:p>
          <a:p>
            <a:pPr lvl="1"/>
            <a:r>
              <a:rPr lang="en-US" dirty="0"/>
              <a:t>Jason </a:t>
            </a:r>
            <a:r>
              <a:rPr lang="en-US" dirty="0" smtClean="0"/>
              <a:t>– Blue &amp; Green 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r>
              <a:rPr lang="en-US" dirty="0"/>
              <a:t>Pam – </a:t>
            </a:r>
            <a:r>
              <a:rPr lang="en-US" dirty="0" smtClean="0"/>
              <a:t>Yellow &amp; Red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&amp; Teams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Pam Zipse\inventory &amp; iTree\STF Documents\Crowne Plaza All Gro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7" y="1447800"/>
            <a:ext cx="795177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5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Prepare to represent your team with answers to the following questions:</a:t>
            </a:r>
          </a:p>
          <a:p>
            <a:pPr lvl="7"/>
            <a:endParaRPr lang="en-US" sz="900" dirty="0" smtClean="0"/>
          </a:p>
          <a:p>
            <a:pPr lvl="2"/>
            <a:r>
              <a:rPr lang="en-US" sz="2400" dirty="0" smtClean="0"/>
              <a:t>What unexpected issue did you encounter?</a:t>
            </a:r>
          </a:p>
          <a:p>
            <a:pPr lvl="2"/>
            <a:r>
              <a:rPr lang="en-US" sz="2400" dirty="0" smtClean="0"/>
              <a:t>How did you address the issue?</a:t>
            </a:r>
          </a:p>
          <a:p>
            <a:pPr lvl="2"/>
            <a:r>
              <a:rPr lang="en-US" sz="2400" dirty="0" smtClean="0"/>
              <a:t>How could it apply to inventory in your town?</a:t>
            </a:r>
          </a:p>
          <a:p>
            <a:pPr marL="777240" lvl="2" indent="0">
              <a:buNone/>
            </a:pPr>
            <a:endParaRPr lang="en-US" sz="2400" dirty="0" smtClean="0"/>
          </a:p>
          <a:p>
            <a:pPr lvl="2"/>
            <a:r>
              <a:rPr lang="en-US" sz="2400" dirty="0" smtClean="0"/>
              <a:t>Questions?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4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Z:\Pam Zipse\inventory &amp; iTree\STF Documents\Crowne Plaza All Gro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132496" cy="52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0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 Exercise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Developing </a:t>
            </a:r>
            <a:r>
              <a:rPr lang="en-US" sz="2800" u="sng" dirty="0" smtClean="0">
                <a:solidFill>
                  <a:schemeClr val="tx1"/>
                </a:solidFill>
              </a:rPr>
              <a:t>Your</a:t>
            </a:r>
            <a:r>
              <a:rPr lang="en-US" sz="2800" dirty="0" smtClean="0">
                <a:solidFill>
                  <a:schemeClr val="tx1"/>
                </a:solidFill>
              </a:rPr>
              <a:t> Inventory Plan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outside?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Z:\Pam Zipse\inventory &amp; iTree\STF Documents\Crowne Plaza All Gro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1371600"/>
            <a:ext cx="7924800" cy="50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unexpected issue did you encounter?</a:t>
            </a:r>
          </a:p>
          <a:p>
            <a:r>
              <a:rPr lang="en-US" sz="2800" dirty="0"/>
              <a:t>How did you address the issue?</a:t>
            </a:r>
          </a:p>
          <a:p>
            <a:r>
              <a:rPr lang="en-US" sz="2800" dirty="0"/>
              <a:t>How could it apply to inventory in your </a:t>
            </a:r>
            <a:r>
              <a:rPr lang="en-US" sz="2800" dirty="0" smtClean="0"/>
              <a:t>town?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Questions?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79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Homework…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1641"/>
            <a:ext cx="3657600" cy="273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701635" y="1536700"/>
            <a:ext cx="3093530" cy="458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2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227</TotalTime>
  <Words>226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Data Collection</vt:lpstr>
      <vt:lpstr>Going outside…</vt:lpstr>
      <vt:lpstr>Map &amp; Teams</vt:lpstr>
      <vt:lpstr>Team Leaders</vt:lpstr>
      <vt:lpstr>Lets Go…</vt:lpstr>
      <vt:lpstr>Practical Exercise</vt:lpstr>
      <vt:lpstr>Questions from outside?</vt:lpstr>
      <vt:lpstr>Team Leaders</vt:lpstr>
      <vt:lpstr>Homework…</vt:lpstr>
      <vt:lpstr>Design an inventory plan for your municipality</vt:lpstr>
      <vt:lpstr>Homework…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Exercise</dc:title>
  <dc:creator>zipse</dc:creator>
  <cp:lastModifiedBy>zipse</cp:lastModifiedBy>
  <cp:revision>17</cp:revision>
  <cp:lastPrinted>2014-10-15T21:35:55Z</cp:lastPrinted>
  <dcterms:created xsi:type="dcterms:W3CDTF">2014-10-07T02:46:40Z</dcterms:created>
  <dcterms:modified xsi:type="dcterms:W3CDTF">2014-10-24T03:59:43Z</dcterms:modified>
</cp:coreProperties>
</file>